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0" r:id="rId2"/>
    <p:sldId id="292" r:id="rId3"/>
    <p:sldId id="289" r:id="rId4"/>
    <p:sldId id="288" r:id="rId5"/>
    <p:sldId id="287" r:id="rId6"/>
    <p:sldId id="272" r:id="rId7"/>
    <p:sldId id="273" r:id="rId8"/>
    <p:sldId id="274" r:id="rId9"/>
    <p:sldId id="276" r:id="rId10"/>
    <p:sldId id="275" r:id="rId11"/>
    <p:sldId id="277" r:id="rId12"/>
    <p:sldId id="278" r:id="rId13"/>
    <p:sldId id="279" r:id="rId14"/>
    <p:sldId id="281" r:id="rId15"/>
    <p:sldId id="282" r:id="rId16"/>
    <p:sldId id="283" r:id="rId17"/>
    <p:sldId id="284" r:id="rId18"/>
    <p:sldId id="285" r:id="rId19"/>
    <p:sldId id="286" r:id="rId20"/>
    <p:sldId id="290" r:id="rId21"/>
    <p:sldId id="291" r:id="rId22"/>
    <p:sldId id="29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0"/>
    <p:restoredTop sz="94674"/>
  </p:normalViewPr>
  <p:slideViewPr>
    <p:cSldViewPr snapToGrid="0">
      <p:cViewPr varScale="1">
        <p:scale>
          <a:sx n="119" d="100"/>
          <a:sy n="119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91baea5caca42b41" providerId="LiveId" clId="{C60B2537-9894-49DB-9DED-44A9C2F49BA9}"/>
    <pc:docChg chg="custSel modSld">
      <pc:chgData name="" userId="91baea5caca42b41" providerId="LiveId" clId="{C60B2537-9894-49DB-9DED-44A9C2F49BA9}" dt="2021-12-15T06:47:29.259" v="170" actId="20577"/>
      <pc:docMkLst>
        <pc:docMk/>
      </pc:docMkLst>
      <pc:sldChg chg="modNotesTx">
        <pc:chgData name="" userId="91baea5caca42b41" providerId="LiveId" clId="{C60B2537-9894-49DB-9DED-44A9C2F49BA9}" dt="2021-12-15T06:47:29.259" v="170" actId="20577"/>
        <pc:sldMkLst>
          <pc:docMk/>
          <pc:sldMk cId="1441472107" sldId="285"/>
        </pc:sldMkLst>
      </pc:sldChg>
      <pc:sldChg chg="modSp">
        <pc:chgData name="" userId="91baea5caca42b41" providerId="LiveId" clId="{C60B2537-9894-49DB-9DED-44A9C2F49BA9}" dt="2021-11-22T02:56:06.349" v="2" actId="20577"/>
        <pc:sldMkLst>
          <pc:docMk/>
          <pc:sldMk cId="4211162329" sldId="286"/>
        </pc:sldMkLst>
        <pc:spChg chg="mod">
          <ac:chgData name="" userId="91baea5caca42b41" providerId="LiveId" clId="{C60B2537-9894-49DB-9DED-44A9C2F49BA9}" dt="2021-11-22T02:56:06.349" v="2" actId="20577"/>
          <ac:spMkLst>
            <pc:docMk/>
            <pc:sldMk cId="4211162329" sldId="286"/>
            <ac:spMk id="3" creationId="{D1D7446B-70D3-C64B-9D6D-05FA1C0C4DFB}"/>
          </ac:spMkLst>
        </pc:spChg>
      </pc:sldChg>
    </pc:docChg>
  </pc:docChgLst>
  <pc:docChgLst>
    <pc:chgData name="lenny lv" userId="91baea5caca42b41" providerId="LiveId" clId="{18B67EC1-E81A-8946-A8B3-35DB3E45306B}"/>
    <pc:docChg chg="custSel addSld delSld modSld sldOrd">
      <pc:chgData name="lenny lv" userId="91baea5caca42b41" providerId="LiveId" clId="{18B67EC1-E81A-8946-A8B3-35DB3E45306B}" dt="2021-12-18T11:28:57.819" v="1000" actId="1076"/>
      <pc:docMkLst>
        <pc:docMk/>
      </pc:docMkLst>
      <pc:sldChg chg="modSp mod">
        <pc:chgData name="lenny lv" userId="91baea5caca42b41" providerId="LiveId" clId="{18B67EC1-E81A-8946-A8B3-35DB3E45306B}" dt="2021-12-13T11:57:24.637" v="35" actId="20577"/>
        <pc:sldMkLst>
          <pc:docMk/>
          <pc:sldMk cId="4128232924" sldId="272"/>
        </pc:sldMkLst>
        <pc:spChg chg="mod">
          <ac:chgData name="lenny lv" userId="91baea5caca42b41" providerId="LiveId" clId="{18B67EC1-E81A-8946-A8B3-35DB3E45306B}" dt="2021-12-13T11:57:24.637" v="35" actId="20577"/>
          <ac:spMkLst>
            <pc:docMk/>
            <pc:sldMk cId="4128232924" sldId="272"/>
            <ac:spMk id="2" creationId="{E832F630-DA4B-43E0-8C39-6ABA0AC8BEC9}"/>
          </ac:spMkLst>
        </pc:spChg>
        <pc:spChg chg="mod">
          <ac:chgData name="lenny lv" userId="91baea5caca42b41" providerId="LiveId" clId="{18B67EC1-E81A-8946-A8B3-35DB3E45306B}" dt="2021-12-13T11:56:27.119" v="6" actId="20577"/>
          <ac:spMkLst>
            <pc:docMk/>
            <pc:sldMk cId="4128232924" sldId="272"/>
            <ac:spMk id="3" creationId="{D812E6FD-B82D-4454-9385-FE0B80CD5D93}"/>
          </ac:spMkLst>
        </pc:spChg>
      </pc:sldChg>
      <pc:sldChg chg="modSp mod">
        <pc:chgData name="lenny lv" userId="91baea5caca42b41" providerId="LiveId" clId="{18B67EC1-E81A-8946-A8B3-35DB3E45306B}" dt="2021-12-13T11:56:56.388" v="14" actId="20577"/>
        <pc:sldMkLst>
          <pc:docMk/>
          <pc:sldMk cId="240575706" sldId="280"/>
        </pc:sldMkLst>
        <pc:spChg chg="mod">
          <ac:chgData name="lenny lv" userId="91baea5caca42b41" providerId="LiveId" clId="{18B67EC1-E81A-8946-A8B3-35DB3E45306B}" dt="2021-12-13T11:56:56.388" v="14" actId="20577"/>
          <ac:spMkLst>
            <pc:docMk/>
            <pc:sldMk cId="240575706" sldId="280"/>
            <ac:spMk id="3" creationId="{D54CD4BD-037A-4283-A558-4C8182448E89}"/>
          </ac:spMkLst>
        </pc:spChg>
      </pc:sldChg>
      <pc:sldChg chg="modNotesTx">
        <pc:chgData name="lenny lv" userId="91baea5caca42b41" providerId="LiveId" clId="{18B67EC1-E81A-8946-A8B3-35DB3E45306B}" dt="2021-12-14T01:26:55.734" v="760" actId="20577"/>
        <pc:sldMkLst>
          <pc:docMk/>
          <pc:sldMk cId="3943704058" sldId="281"/>
        </pc:sldMkLst>
      </pc:sldChg>
      <pc:sldChg chg="modSp mod">
        <pc:chgData name="lenny lv" userId="91baea5caca42b41" providerId="LiveId" clId="{18B67EC1-E81A-8946-A8B3-35DB3E45306B}" dt="2021-12-18T11:22:33.643" v="911" actId="20577"/>
        <pc:sldMkLst>
          <pc:docMk/>
          <pc:sldMk cId="1441472107" sldId="285"/>
        </pc:sldMkLst>
        <pc:spChg chg="mod">
          <ac:chgData name="lenny lv" userId="91baea5caca42b41" providerId="LiveId" clId="{18B67EC1-E81A-8946-A8B3-35DB3E45306B}" dt="2021-12-18T11:22:33.643" v="911" actId="20577"/>
          <ac:spMkLst>
            <pc:docMk/>
            <pc:sldMk cId="1441472107" sldId="285"/>
            <ac:spMk id="2" creationId="{644F2299-F1C4-1246-8AD0-21FB86B1AC6D}"/>
          </ac:spMkLst>
        </pc:spChg>
      </pc:sldChg>
      <pc:sldChg chg="modSp mod modAnim">
        <pc:chgData name="lenny lv" userId="91baea5caca42b41" providerId="LiveId" clId="{18B67EC1-E81A-8946-A8B3-35DB3E45306B}" dt="2021-12-16T01:56:44.749" v="909"/>
        <pc:sldMkLst>
          <pc:docMk/>
          <pc:sldMk cId="4211162329" sldId="286"/>
        </pc:sldMkLst>
        <pc:spChg chg="mod">
          <ac:chgData name="lenny lv" userId="91baea5caca42b41" providerId="LiveId" clId="{18B67EC1-E81A-8946-A8B3-35DB3E45306B}" dt="2021-12-13T12:04:13.065" v="163" actId="20577"/>
          <ac:spMkLst>
            <pc:docMk/>
            <pc:sldMk cId="4211162329" sldId="286"/>
            <ac:spMk id="2" creationId="{551E06BF-0B59-7044-84D7-2EB2D1BE0FE6}"/>
          </ac:spMkLst>
        </pc:spChg>
        <pc:spChg chg="mod">
          <ac:chgData name="lenny lv" userId="91baea5caca42b41" providerId="LiveId" clId="{18B67EC1-E81A-8946-A8B3-35DB3E45306B}" dt="2021-12-16T01:49:46.757" v="879" actId="20577"/>
          <ac:spMkLst>
            <pc:docMk/>
            <pc:sldMk cId="4211162329" sldId="286"/>
            <ac:spMk id="3" creationId="{D1D7446B-70D3-C64B-9D6D-05FA1C0C4DFB}"/>
          </ac:spMkLst>
        </pc:spChg>
      </pc:sldChg>
      <pc:sldChg chg="addSp delSp modSp new mod modClrScheme chgLayout">
        <pc:chgData name="lenny lv" userId="91baea5caca42b41" providerId="LiveId" clId="{18B67EC1-E81A-8946-A8B3-35DB3E45306B}" dt="2021-12-13T12:01:15.608" v="43" actId="931"/>
        <pc:sldMkLst>
          <pc:docMk/>
          <pc:sldMk cId="3830768328" sldId="287"/>
        </pc:sldMkLst>
        <pc:spChg chg="del">
          <ac:chgData name="lenny lv" userId="91baea5caca42b41" providerId="LiveId" clId="{18B67EC1-E81A-8946-A8B3-35DB3E45306B}" dt="2021-12-13T12:00:32.749" v="40" actId="700"/>
          <ac:spMkLst>
            <pc:docMk/>
            <pc:sldMk cId="3830768328" sldId="287"/>
            <ac:spMk id="2" creationId="{1F6060DA-69F5-794C-B849-08EED55B32DF}"/>
          </ac:spMkLst>
        </pc:spChg>
        <pc:spChg chg="del">
          <ac:chgData name="lenny lv" userId="91baea5caca42b41" providerId="LiveId" clId="{18B67EC1-E81A-8946-A8B3-35DB3E45306B}" dt="2021-12-13T12:00:32.749" v="40" actId="700"/>
          <ac:spMkLst>
            <pc:docMk/>
            <pc:sldMk cId="3830768328" sldId="287"/>
            <ac:spMk id="3" creationId="{3EA42E8D-27C0-6640-B6D0-3DA5DC47F35D}"/>
          </ac:spMkLst>
        </pc:spChg>
        <pc:spChg chg="add del">
          <ac:chgData name="lenny lv" userId="91baea5caca42b41" providerId="LiveId" clId="{18B67EC1-E81A-8946-A8B3-35DB3E45306B}" dt="2021-12-13T12:00:58.814" v="42" actId="478"/>
          <ac:spMkLst>
            <pc:docMk/>
            <pc:sldMk cId="3830768328" sldId="287"/>
            <ac:spMk id="5" creationId="{6A2297F9-7037-E34A-B24C-9D258565EA18}"/>
          </ac:spMkLst>
        </pc:spChg>
        <pc:picChg chg="add mod">
          <ac:chgData name="lenny lv" userId="91baea5caca42b41" providerId="LiveId" clId="{18B67EC1-E81A-8946-A8B3-35DB3E45306B}" dt="2021-12-13T12:01:15.608" v="43" actId="931"/>
          <ac:picMkLst>
            <pc:docMk/>
            <pc:sldMk cId="3830768328" sldId="287"/>
            <ac:picMk id="7" creationId="{C4647D58-9D28-E04B-9480-970192293986}"/>
          </ac:picMkLst>
        </pc:picChg>
      </pc:sldChg>
      <pc:sldChg chg="addSp delSp modSp new mod modClrScheme chgLayout">
        <pc:chgData name="lenny lv" userId="91baea5caca42b41" providerId="LiveId" clId="{18B67EC1-E81A-8946-A8B3-35DB3E45306B}" dt="2021-12-13T12:48:50.174" v="527" actId="1076"/>
        <pc:sldMkLst>
          <pc:docMk/>
          <pc:sldMk cId="2477658817" sldId="288"/>
        </pc:sldMkLst>
        <pc:spChg chg="del mod ord">
          <ac:chgData name="lenny lv" userId="91baea5caca42b41" providerId="LiveId" clId="{18B67EC1-E81A-8946-A8B3-35DB3E45306B}" dt="2021-12-13T12:04:48.501" v="165" actId="700"/>
          <ac:spMkLst>
            <pc:docMk/>
            <pc:sldMk cId="2477658817" sldId="288"/>
            <ac:spMk id="2" creationId="{4A854DB0-FFD7-FE4A-9DF3-291F2AC4E57A}"/>
          </ac:spMkLst>
        </pc:spChg>
        <pc:spChg chg="add del">
          <ac:chgData name="lenny lv" userId="91baea5caca42b41" providerId="LiveId" clId="{18B67EC1-E81A-8946-A8B3-35DB3E45306B}" dt="2021-12-13T12:48:28.568" v="524" actId="478"/>
          <ac:spMkLst>
            <pc:docMk/>
            <pc:sldMk cId="2477658817" sldId="288"/>
            <ac:spMk id="2" creationId="{A6868571-A0DA-9944-9EE6-DE4E6BC5AB05}"/>
          </ac:spMkLst>
        </pc:spChg>
        <pc:spChg chg="del mod ord">
          <ac:chgData name="lenny lv" userId="91baea5caca42b41" providerId="LiveId" clId="{18B67EC1-E81A-8946-A8B3-35DB3E45306B}" dt="2021-12-13T12:04:48.501" v="165" actId="700"/>
          <ac:spMkLst>
            <pc:docMk/>
            <pc:sldMk cId="2477658817" sldId="288"/>
            <ac:spMk id="3" creationId="{B18BB70B-54DA-5C4B-93C7-5B12FF172418}"/>
          </ac:spMkLst>
        </pc:spChg>
        <pc:spChg chg="add del mod ord">
          <ac:chgData name="lenny lv" userId="91baea5caca42b41" providerId="LiveId" clId="{18B67EC1-E81A-8946-A8B3-35DB3E45306B}" dt="2021-12-13T12:17:52.760" v="328" actId="478"/>
          <ac:spMkLst>
            <pc:docMk/>
            <pc:sldMk cId="2477658817" sldId="288"/>
            <ac:spMk id="4" creationId="{766CFA43-2AEE-2E44-9714-DFDC589E3F68}"/>
          </ac:spMkLst>
        </pc:spChg>
        <pc:spChg chg="add del mod ord">
          <ac:chgData name="lenny lv" userId="91baea5caca42b41" providerId="LiveId" clId="{18B67EC1-E81A-8946-A8B3-35DB3E45306B}" dt="2021-12-13T12:14:40.736" v="327" actId="700"/>
          <ac:spMkLst>
            <pc:docMk/>
            <pc:sldMk cId="2477658817" sldId="288"/>
            <ac:spMk id="5" creationId="{6DE90D99-585D-7143-8F60-F0C39381D793}"/>
          </ac:spMkLst>
        </pc:spChg>
        <pc:spChg chg="add del">
          <ac:chgData name="lenny lv" userId="91baea5caca42b41" providerId="LiveId" clId="{18B67EC1-E81A-8946-A8B3-35DB3E45306B}" dt="2021-12-13T12:18:04.642" v="330"/>
          <ac:spMkLst>
            <pc:docMk/>
            <pc:sldMk cId="2477658817" sldId="288"/>
            <ac:spMk id="6" creationId="{3CA0CC8A-9AE6-434E-9B52-B1F60ADC9F38}"/>
          </ac:spMkLst>
        </pc:spChg>
        <pc:spChg chg="add mod">
          <ac:chgData name="lenny lv" userId="91baea5caca42b41" providerId="LiveId" clId="{18B67EC1-E81A-8946-A8B3-35DB3E45306B}" dt="2021-12-13T12:41:26.130" v="521" actId="20577"/>
          <ac:spMkLst>
            <pc:docMk/>
            <pc:sldMk cId="2477658817" sldId="288"/>
            <ac:spMk id="7" creationId="{8DF37673-684D-A444-B511-4F4D1482DE81}"/>
          </ac:spMkLst>
        </pc:spChg>
        <pc:picChg chg="add mod">
          <ac:chgData name="lenny lv" userId="91baea5caca42b41" providerId="LiveId" clId="{18B67EC1-E81A-8946-A8B3-35DB3E45306B}" dt="2021-12-13T12:48:50.174" v="527" actId="1076"/>
          <ac:picMkLst>
            <pc:docMk/>
            <pc:sldMk cId="2477658817" sldId="288"/>
            <ac:picMk id="1028" creationId="{838B6B84-C86F-984D-A35B-ED8AD0B9FD3F}"/>
          </ac:picMkLst>
        </pc:picChg>
        <pc:picChg chg="add mod">
          <ac:chgData name="lenny lv" userId="91baea5caca42b41" providerId="LiveId" clId="{18B67EC1-E81A-8946-A8B3-35DB3E45306B}" dt="2021-12-13T12:39:39.872" v="496" actId="1076"/>
          <ac:picMkLst>
            <pc:docMk/>
            <pc:sldMk cId="2477658817" sldId="288"/>
            <ac:picMk id="2050" creationId="{7EFE7DCC-9A8F-7940-88E3-689CF744A3F1}"/>
          </ac:picMkLst>
        </pc:picChg>
        <pc:picChg chg="add del mod">
          <ac:chgData name="lenny lv" userId="91baea5caca42b41" providerId="LiveId" clId="{18B67EC1-E81A-8946-A8B3-35DB3E45306B}" dt="2021-12-13T12:46:18.221" v="522" actId="478"/>
          <ac:picMkLst>
            <pc:docMk/>
            <pc:sldMk cId="2477658817" sldId="288"/>
            <ac:picMk id="2054" creationId="{1FACCB29-1977-AF4D-B76D-576058753E7F}"/>
          </ac:picMkLst>
        </pc:picChg>
      </pc:sldChg>
      <pc:sldChg chg="addSp delSp modSp new mod modClrScheme chgLayout">
        <pc:chgData name="lenny lv" userId="91baea5caca42b41" providerId="LiveId" clId="{18B67EC1-E81A-8946-A8B3-35DB3E45306B}" dt="2021-12-14T01:29:07.933" v="778" actId="20577"/>
        <pc:sldMkLst>
          <pc:docMk/>
          <pc:sldMk cId="1864404122" sldId="289"/>
        </pc:sldMkLst>
        <pc:spChg chg="del mod ord">
          <ac:chgData name="lenny lv" userId="91baea5caca42b41" providerId="LiveId" clId="{18B67EC1-E81A-8946-A8B3-35DB3E45306B}" dt="2021-12-13T12:06:16.130" v="254" actId="700"/>
          <ac:spMkLst>
            <pc:docMk/>
            <pc:sldMk cId="1864404122" sldId="289"/>
            <ac:spMk id="2" creationId="{1B5B100E-F0C0-7F4A-8A1C-B20968F5DDCD}"/>
          </ac:spMkLst>
        </pc:spChg>
        <pc:spChg chg="del mod ord">
          <ac:chgData name="lenny lv" userId="91baea5caca42b41" providerId="LiveId" clId="{18B67EC1-E81A-8946-A8B3-35DB3E45306B}" dt="2021-12-13T12:06:16.130" v="254" actId="700"/>
          <ac:spMkLst>
            <pc:docMk/>
            <pc:sldMk cId="1864404122" sldId="289"/>
            <ac:spMk id="3" creationId="{F2E5D3A6-2695-B542-886B-61642C4337CB}"/>
          </ac:spMkLst>
        </pc:spChg>
        <pc:spChg chg="add mod ord">
          <ac:chgData name="lenny lv" userId="91baea5caca42b41" providerId="LiveId" clId="{18B67EC1-E81A-8946-A8B3-35DB3E45306B}" dt="2021-12-14T01:29:07.933" v="778" actId="20577"/>
          <ac:spMkLst>
            <pc:docMk/>
            <pc:sldMk cId="1864404122" sldId="289"/>
            <ac:spMk id="4" creationId="{38399CEA-E227-1E4D-A690-29397EE366D9}"/>
          </ac:spMkLst>
        </pc:spChg>
        <pc:spChg chg="add del mod ord">
          <ac:chgData name="lenny lv" userId="91baea5caca42b41" providerId="LiveId" clId="{18B67EC1-E81A-8946-A8B3-35DB3E45306B}" dt="2021-12-13T12:38:33.371" v="472" actId="700"/>
          <ac:spMkLst>
            <pc:docMk/>
            <pc:sldMk cId="1864404122" sldId="289"/>
            <ac:spMk id="5" creationId="{E5DFC21A-F7C5-CF45-8343-17724B99F32A}"/>
          </ac:spMkLst>
        </pc:spChg>
        <pc:spChg chg="add mod">
          <ac:chgData name="lenny lv" userId="91baea5caca42b41" providerId="LiveId" clId="{18B67EC1-E81A-8946-A8B3-35DB3E45306B}" dt="2021-12-13T12:41:10.383" v="518" actId="20577"/>
          <ac:spMkLst>
            <pc:docMk/>
            <pc:sldMk cId="1864404122" sldId="289"/>
            <ac:spMk id="6" creationId="{8D00C10C-8C28-C44E-A42D-CC6D24153248}"/>
          </ac:spMkLst>
        </pc:spChg>
        <pc:picChg chg="add mod">
          <ac:chgData name="lenny lv" userId="91baea5caca42b41" providerId="LiveId" clId="{18B67EC1-E81A-8946-A8B3-35DB3E45306B}" dt="2021-12-13T12:38:44.480" v="474" actId="1076"/>
          <ac:picMkLst>
            <pc:docMk/>
            <pc:sldMk cId="1864404122" sldId="289"/>
            <ac:picMk id="1026" creationId="{91CD12C4-1ADA-E04C-B66B-1CB2F98B6E5F}"/>
          </ac:picMkLst>
        </pc:picChg>
      </pc:sldChg>
      <pc:sldChg chg="addSp delSp modSp new mod modClrScheme chgLayout">
        <pc:chgData name="lenny lv" userId="91baea5caca42b41" providerId="LiveId" clId="{18B67EC1-E81A-8946-A8B3-35DB3E45306B}" dt="2021-12-13T12:21:15.793" v="339" actId="1076"/>
        <pc:sldMkLst>
          <pc:docMk/>
          <pc:sldMk cId="2059131153" sldId="290"/>
        </pc:sldMkLst>
        <pc:spChg chg="del">
          <ac:chgData name="lenny lv" userId="91baea5caca42b41" providerId="LiveId" clId="{18B67EC1-E81A-8946-A8B3-35DB3E45306B}" dt="2021-12-13T12:21:03.116" v="335" actId="700"/>
          <ac:spMkLst>
            <pc:docMk/>
            <pc:sldMk cId="2059131153" sldId="290"/>
            <ac:spMk id="2" creationId="{9EE30A4B-C9EE-574C-B0FA-58FB595A9133}"/>
          </ac:spMkLst>
        </pc:spChg>
        <pc:spChg chg="del">
          <ac:chgData name="lenny lv" userId="91baea5caca42b41" providerId="LiveId" clId="{18B67EC1-E81A-8946-A8B3-35DB3E45306B}" dt="2021-12-13T12:21:03.116" v="335" actId="700"/>
          <ac:spMkLst>
            <pc:docMk/>
            <pc:sldMk cId="2059131153" sldId="290"/>
            <ac:spMk id="3" creationId="{B6EB380D-7368-B449-9BFA-818F0B42AA7F}"/>
          </ac:spMkLst>
        </pc:spChg>
        <pc:picChg chg="add mod">
          <ac:chgData name="lenny lv" userId="91baea5caca42b41" providerId="LiveId" clId="{18B67EC1-E81A-8946-A8B3-35DB3E45306B}" dt="2021-12-13T12:21:15.793" v="339" actId="1076"/>
          <ac:picMkLst>
            <pc:docMk/>
            <pc:sldMk cId="2059131153" sldId="290"/>
            <ac:picMk id="3074" creationId="{9AF1C26A-620C-684B-98C8-6E286E6A829C}"/>
          </ac:picMkLst>
        </pc:picChg>
      </pc:sldChg>
      <pc:sldChg chg="addSp delSp modSp new mod ord modClrScheme chgLayout">
        <pc:chgData name="lenny lv" userId="91baea5caca42b41" providerId="LiveId" clId="{18B67EC1-E81A-8946-A8B3-35DB3E45306B}" dt="2021-12-18T11:23:16.633" v="915" actId="20578"/>
        <pc:sldMkLst>
          <pc:docMk/>
          <pc:sldMk cId="4154446496" sldId="291"/>
        </pc:sldMkLst>
        <pc:spChg chg="add del mod">
          <ac:chgData name="lenny lv" userId="91baea5caca42b41" providerId="LiveId" clId="{18B67EC1-E81A-8946-A8B3-35DB3E45306B}" dt="2021-12-13T12:27:24.970" v="401" actId="478"/>
          <ac:spMkLst>
            <pc:docMk/>
            <pc:sldMk cId="4154446496" sldId="291"/>
            <ac:spMk id="2" creationId="{9A902DCC-06F2-184C-9923-52B733F838E0}"/>
          </ac:spMkLst>
        </pc:spChg>
        <pc:spChg chg="add del mod">
          <ac:chgData name="lenny lv" userId="91baea5caca42b41" providerId="LiveId" clId="{18B67EC1-E81A-8946-A8B3-35DB3E45306B}" dt="2021-12-13T12:27:32.391" v="402" actId="700"/>
          <ac:spMkLst>
            <pc:docMk/>
            <pc:sldMk cId="4154446496" sldId="291"/>
            <ac:spMk id="3" creationId="{8CFD2409-D15B-884D-8ECA-F8CADF819DE5}"/>
          </ac:spMkLst>
        </pc:spChg>
        <pc:spChg chg="add del mod">
          <ac:chgData name="lenny lv" userId="91baea5caca42b41" providerId="LiveId" clId="{18B67EC1-E81A-8946-A8B3-35DB3E45306B}" dt="2021-12-13T12:27:32.391" v="402" actId="700"/>
          <ac:spMkLst>
            <pc:docMk/>
            <pc:sldMk cId="4154446496" sldId="291"/>
            <ac:spMk id="5" creationId="{B8629479-F8F9-EE49-81BF-85CA6CF2BA7E}"/>
          </ac:spMkLst>
        </pc:spChg>
        <pc:picChg chg="add">
          <ac:chgData name="lenny lv" userId="91baea5caca42b41" providerId="LiveId" clId="{18B67EC1-E81A-8946-A8B3-35DB3E45306B}" dt="2021-12-13T12:27:34.845" v="403"/>
          <ac:picMkLst>
            <pc:docMk/>
            <pc:sldMk cId="4154446496" sldId="291"/>
            <ac:picMk id="4098" creationId="{53163ED9-9DC4-974C-82D1-99053CE70C08}"/>
          </ac:picMkLst>
        </pc:picChg>
      </pc:sldChg>
      <pc:sldChg chg="addSp modSp add mod">
        <pc:chgData name="lenny lv" userId="91baea5caca42b41" providerId="LiveId" clId="{18B67EC1-E81A-8946-A8B3-35DB3E45306B}" dt="2021-12-13T12:40:28.540" v="517" actId="20577"/>
        <pc:sldMkLst>
          <pc:docMk/>
          <pc:sldMk cId="3657453830" sldId="292"/>
        </pc:sldMkLst>
        <pc:spChg chg="mod">
          <ac:chgData name="lenny lv" userId="91baea5caca42b41" providerId="LiveId" clId="{18B67EC1-E81A-8946-A8B3-35DB3E45306B}" dt="2021-12-13T12:40:28.540" v="517" actId="20577"/>
          <ac:spMkLst>
            <pc:docMk/>
            <pc:sldMk cId="3657453830" sldId="292"/>
            <ac:spMk id="3" creationId="{23653480-A8F1-A846-9CE0-2A5E8BF99913}"/>
          </ac:spMkLst>
        </pc:spChg>
        <pc:picChg chg="add mod">
          <ac:chgData name="lenny lv" userId="91baea5caca42b41" providerId="LiveId" clId="{18B67EC1-E81A-8946-A8B3-35DB3E45306B}" dt="2021-12-13T12:37:54.122" v="469" actId="14100"/>
          <ac:picMkLst>
            <pc:docMk/>
            <pc:sldMk cId="3657453830" sldId="292"/>
            <ac:picMk id="5122" creationId="{AD31E913-CCC2-1E49-B58D-ED6DEE77BD50}"/>
          </ac:picMkLst>
        </pc:picChg>
      </pc:sldChg>
      <pc:sldChg chg="addSp delSp modSp new mod ord modClrScheme chgLayout">
        <pc:chgData name="lenny lv" userId="91baea5caca42b41" providerId="LiveId" clId="{18B67EC1-E81A-8946-A8B3-35DB3E45306B}" dt="2021-12-18T11:28:57.819" v="1000" actId="1076"/>
        <pc:sldMkLst>
          <pc:docMk/>
          <pc:sldMk cId="93047171" sldId="293"/>
        </pc:sldMkLst>
        <pc:spChg chg="del mod ord">
          <ac:chgData name="lenny lv" userId="91baea5caca42b41" providerId="LiveId" clId="{18B67EC1-E81A-8946-A8B3-35DB3E45306B}" dt="2021-12-18T11:23:24.214" v="916" actId="700"/>
          <ac:spMkLst>
            <pc:docMk/>
            <pc:sldMk cId="93047171" sldId="293"/>
            <ac:spMk id="2" creationId="{25B41D91-0D96-9E48-978A-6BE5206DA132}"/>
          </ac:spMkLst>
        </pc:spChg>
        <pc:spChg chg="add del mod ord">
          <ac:chgData name="lenny lv" userId="91baea5caca42b41" providerId="LiveId" clId="{18B67EC1-E81A-8946-A8B3-35DB3E45306B}" dt="2021-12-18T11:28:47.716" v="998" actId="478"/>
          <ac:spMkLst>
            <pc:docMk/>
            <pc:sldMk cId="93047171" sldId="293"/>
            <ac:spMk id="3" creationId="{69B0ED38-D28E-9146-B170-184E7F35C0C9}"/>
          </ac:spMkLst>
        </pc:spChg>
        <pc:spChg chg="add mod ord">
          <ac:chgData name="lenny lv" userId="91baea5caca42b41" providerId="LiveId" clId="{18B67EC1-E81A-8946-A8B3-35DB3E45306B}" dt="2021-12-18T11:26:06.529" v="994" actId="27636"/>
          <ac:spMkLst>
            <pc:docMk/>
            <pc:sldMk cId="93047171" sldId="293"/>
            <ac:spMk id="4" creationId="{66F6C0B6-70A4-8244-AECE-1BE79583FEFC}"/>
          </ac:spMkLst>
        </pc:spChg>
        <pc:spChg chg="add del mod">
          <ac:chgData name="lenny lv" userId="91baea5caca42b41" providerId="LiveId" clId="{18B67EC1-E81A-8946-A8B3-35DB3E45306B}" dt="2021-12-18T11:28:51.298" v="999" actId="478"/>
          <ac:spMkLst>
            <pc:docMk/>
            <pc:sldMk cId="93047171" sldId="293"/>
            <ac:spMk id="6" creationId="{75A7C7CD-9D3C-2C41-BAA1-EDCE35D14E6C}"/>
          </ac:spMkLst>
        </pc:spChg>
        <pc:picChg chg="add mod">
          <ac:chgData name="lenny lv" userId="91baea5caca42b41" providerId="LiveId" clId="{18B67EC1-E81A-8946-A8B3-35DB3E45306B}" dt="2021-12-18T11:28:57.819" v="1000" actId="1076"/>
          <ac:picMkLst>
            <pc:docMk/>
            <pc:sldMk cId="93047171" sldId="293"/>
            <ac:picMk id="1026" creationId="{BB3DEDFA-C1F6-404B-9CFC-5C8EB3F73FC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05865-75BF-4E16-8488-AE657D9955BE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D3625-2543-4BD9-8756-AB8DE8A419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88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originally expressed in CC2005 [Acm02], computing includes a variety of interpretations such as designing and constructing hardware and software systems for a wide range of purposes: processing, structuring, and managing various kinds of information; problem solving by finding solutions to problems or by proving a solution does not exist; making computer systems behave intelligently; creating and using communications and entertainment media; and finding and gathering information relevant to any particular purpose.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D3625-2543-4BD9-8756-AB8DE8A4199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553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Inventive :</a:t>
            </a:r>
            <a:r>
              <a:rPr lang="zh-CN" altLang="en-US" dirty="0"/>
              <a:t>有创造力、别出心裁 </a:t>
            </a:r>
            <a:r>
              <a:rPr lang="en-US" altLang="zh-CN" dirty="0"/>
              <a:t>meticulous:</a:t>
            </a:r>
            <a:r>
              <a:rPr lang="zh-CN" altLang="en-US" dirty="0"/>
              <a:t>细节  </a:t>
            </a:r>
            <a:r>
              <a:rPr lang="en-US" altLang="zh-CN" dirty="0"/>
              <a:t>proactive</a:t>
            </a:r>
            <a:r>
              <a:rPr lang="zh-CN" altLang="en-US" dirty="0"/>
              <a:t>：积极主动先发制人 </a:t>
            </a:r>
            <a:r>
              <a:rPr lang="en-US" altLang="zh-CN" dirty="0"/>
              <a:t>responsive:</a:t>
            </a:r>
            <a:r>
              <a:rPr lang="zh-CN" altLang="en-US"/>
              <a:t>快速应答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D3625-2543-4BD9-8756-AB8DE8A4199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276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originally expressed in CC2005 [Acm02], computing includes a variety of interpretations such as designing and constructing hardware and software systems for a wide range of purposes: processing, structuring, and managing various kinds of information; problem solving by finding solutions to problems or by proving a solution does not exist; making computer systems behave intelligently; creating and using communications and entertainment media; and finding and gathering information relevant to any particular purpose.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D3625-2543-4BD9-8756-AB8DE8A4199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09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originally expressed in CC2005 [Acm02], computing includes a variety of interpretations such as designing and constructing hardware and software systems for a wide range of purposes: processing, structuring, and managing various kinds of information; problem solving by finding solutions to problems or by proving a solution does not exist; making computer systems behave intelligently; creating and using communications and entertainment media; and finding and gathering information relevant to any particular purpose.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D3625-2543-4BD9-8756-AB8DE8A4199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91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originally expressed in CC2005 [Acm02], computing includes a variety of interpretations such as designing and constructing hardware and software systems for a wide range of purposes: processing, structuring, and managing various kinds of information; problem solving by finding solutions to problems or by proving a solution does not exist; making computer systems behave intelligently; creating and using communications and entertainment media; and finding and gathering information relevant to any particular purpose.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D3625-2543-4BD9-8756-AB8DE8A4199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625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originally expressed in CC2005 [Acm02], computing includes a variety of interpretations such as designing and constructing hardware and software systems for a wide range of purposes: processing, structuring, and managing various kinds of information; problem solving by finding solutions to problems or by proving a solution does not exist; making computer systems behave intelligently; creating and using communications and entertainment media; and finding and gathering information relevant to any particular purpose.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D3625-2543-4BD9-8756-AB8DE8A4199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07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originally expressed in CC2005 [Acm02], computing includes a variety of interpretations such as designing and constructing hardware and software systems for a wide range of purposes: processing, structuring, and managing various kinds of information; problem solving by finding solutions to problems or by proving a solution does not exist; making computer systems behave intelligently; creating and using communications and entertainment media; and finding and gathering information relevant to any particular purpose.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D3625-2543-4BD9-8756-AB8DE8A4199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860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originally expressed in CC2005 [Acm02], computing includes a variety of interpretations such as designing and constructing hardware and software systems for a wide range of purposes: processing, structuring, and managing various kinds of information; problem solving by finding solutions to problems or by proving a solution does not exist; making computer systems behave intelligently; creating and using communications and entertainment media; and finding and gathering information relevant to any particular purpose.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D3625-2543-4BD9-8756-AB8DE8A4199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718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originally expressed in CC2005 [Acm02], computing includes a variety of interpretations such as designing and constructing hardware and software systems for a wide range of purposes: processing, structuring, and managing various kinds of information; problem solving by finding solutions to problems or by proving a solution does not exist; making computer systems behave intelligently; creating and using communications and entertainment media; and finding and gathering information relevant to any particular purpose.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D3625-2543-4BD9-8756-AB8DE8A4199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336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Competency </a:t>
            </a:r>
            <a:r>
              <a:rPr kumimoji="1" lang="zh-CN" altLang="en-US" dirty="0"/>
              <a:t>能力，胜任力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D3625-2543-4BD9-8756-AB8DE8A4199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90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65E96-5A32-45FD-A517-65B1EC4B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116096-A4FA-4F84-9CEF-FCACC2A01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5D8137-3C08-4E23-A5B2-73540B78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2665F-AA57-465E-9390-3915E51E7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835C29-6455-4674-8A28-D6F88BF6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000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A29927-D606-4A52-B54B-97E011EF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33F603-1F85-4BDB-A1D7-40F547A2E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66904E-C5F8-4177-8F62-3D6DECBCF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F316DD-1318-4F04-BAC4-394CFA25E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D00B14-81ED-41B3-B842-E777BBD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15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D66A87-E264-4110-B0F6-D5BAC0435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1EA2B0-8F33-469D-8872-2D3A95FF0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53BCF9-759A-4E7E-9117-F2B97400F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426E49-2E36-4BCE-B7A3-71478F61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2B4116-B1FE-4104-A137-FE4C49D55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42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B968C-BF6B-4F32-8C47-BEC144DA8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DD2381-B954-4861-B846-88E84502E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80F0EF-4231-4561-9C45-1F008DD8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638526-DA0F-408A-8BFD-EC5201F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DAD8E-A3CB-4430-9979-791526920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353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BAC7C-4A2F-43D0-8E3C-DB25C4A1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A360AB-340C-4666-A5DD-DAB3B98B4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3E59C8-8358-468C-9DFE-FCD7E098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60B980-2122-493E-B601-492D8AC8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02A2AE-344E-4DEB-8C93-09D30CE4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232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DE7AFE-AC99-4B08-9D02-8C073697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802EC4-7459-4B41-8F5E-80972BD58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B5FA3D-6502-438B-BA17-D0F4E9954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426FD9-10D0-4F65-A16A-ADAFAB42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532CB9-F7C7-47F1-993D-177839D9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9DB8FE-32DB-4674-83CD-67D4557C4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0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45734-0C15-4D85-B276-EB88763D8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4E1D25-7C19-46AF-A48A-0604ED7BF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54E5C4-E59D-4336-8991-2F8E20E4D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1082800-8233-4C82-A2C6-8D8054840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1E424B6-005F-4649-944E-8F9A9D04C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B38FB98-110F-409D-B1FF-071BEAAFF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79E193B-AB92-4F0E-AF60-C22D5E17C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3A727DF-4BB7-4B25-8B82-D87FC447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428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3FE57-C7AA-407D-B762-1ED7F832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676022-D095-480F-A3E5-667D6AD68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167EF0-1E1C-4EFE-B9EE-92B2116DB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FDA084-B9F2-4F27-998F-DB1647FE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033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6B6F9F-848B-4718-8446-0D0581C1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B065F9-A7BB-4892-B030-437EAB04C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5240ED-A1C4-4890-88C2-0AFBB6238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0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08EF7-CCB2-4180-8334-4AAA33E5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5C50A1-38BC-493D-A7BA-7749CDE86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F7E9EA-E909-440A-81D3-99C202745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67F323-BD45-4425-A16F-8199C2D90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C0874D-F5FE-470A-AEF6-6D19DE27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F6BC27-643B-42BF-B1DB-35C1AE1EC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20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C22127-7AD6-4C4D-8400-1A1E63A64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C9A8E6-02F0-45BC-8806-30B151399F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ACCB5B-1381-4B60-B415-EF766E7DD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819340-3FEF-4CC2-A93B-7F3D86C6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D2DC14-004C-42C8-9727-31FCB3B6B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6B2B22-CF2D-4A86-A297-8F0A9EA5B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84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02AB122-2BAA-4958-8D3A-35F0C40B3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E1AA23-5DCD-4E61-990C-3CE20669D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FBF27-9B5E-4FFC-9F10-FCCC30BCD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3EE27-F82A-4540-B607-8E3365033FEB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A2B5E-2D98-4565-A22D-DEBFDE754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3387AB-FB5F-44DD-8933-8C89104F6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726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E0E56-AEA9-45EB-B4A0-22D78572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Topics of this course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CD4BD-037A-4283-A558-4C818244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is CS</a:t>
            </a:r>
          </a:p>
          <a:p>
            <a:r>
              <a:rPr lang="en-US" altLang="zh-CN" dirty="0"/>
              <a:t>Why is CS so hot</a:t>
            </a:r>
          </a:p>
          <a:p>
            <a:pPr lvl="1"/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is CS being applied to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Lect</a:t>
            </a:r>
            <a:r>
              <a:rPr lang="en-US" altLang="zh-CN" dirty="0">
                <a:solidFill>
                  <a:srgbClr val="FF0000"/>
                </a:solidFill>
              </a:rPr>
              <a:t> 9: How to learn CS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7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2F630-DA4B-43E0-8C39-6ABA0AC8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CS: discipline evolvement (CC2020)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12E6FD-B82D-4454-9385-FE0B80CD5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Computing Science: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Computer engineering (from EE)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Computer science (into mature academic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dicipline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Cybersecurity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Information systems (computers into organization/working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envir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.)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Information technology (infrastructure)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Software engineering (emerging as a discipline based on CS/CE)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Data science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C341A6-798A-2B43-8F28-598170D9D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858" y="1316712"/>
            <a:ext cx="69723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43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2F630-DA4B-43E0-8C39-6ABA0AC8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CS: discipline evolvement (CC2020)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12E6FD-B82D-4454-9385-FE0B80CD5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Computing Science: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Computer engineering (from EE)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Computer science (into mature academic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dicipline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Cybersecurity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Information systems (computers into organization/working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envir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.)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Information technology (infrastructure)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Software engineering (emerging as a discipline based on CS/CE)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Data science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F5E322-52A6-1B4D-87B0-5D6D2B9DC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118" y="1304186"/>
            <a:ext cx="69723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56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2F630-DA4B-43E0-8C39-6ABA0AC8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CS: discipline evolvement (CC2020)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12E6FD-B82D-4454-9385-FE0B80CD5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Computing Science: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Computer engineering (from EE)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Computer science (into mature academic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dicipline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Cybersecurity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Information systems (computers into organization/working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envir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.)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Information technology (infrastructure)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Software engineering (emerging as a discipline based on CS/CE)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Data science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BA982E-471C-0B4B-9129-B5DC101C4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645" y="1291660"/>
            <a:ext cx="69723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70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2F630-DA4B-43E0-8C39-6ABA0AC8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CS: discipline </a:t>
            </a:r>
            <a:br>
              <a:rPr lang="en-US" altLang="zh-CN" dirty="0"/>
            </a:br>
            <a:r>
              <a:rPr lang="en-US" altLang="zh-CN" dirty="0"/>
              <a:t>evolvement (CC2020)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12E6FD-B82D-4454-9385-FE0B80CD5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Computing Science: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Computer engineering (from EE)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Computer science (into mature academic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dicipline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Cybersecurity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Information systems (computers into organization/working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envir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.)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Information technology (infrastructure)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Software engineering (emerging as a discipline based on CS/CE)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Data science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B7BB58-4E95-CE45-8B85-0EC40F9CF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138" y="-87682"/>
            <a:ext cx="586030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B9E734-8943-C949-8A3E-B21BFD7D0154}"/>
              </a:ext>
            </a:extLst>
          </p:cNvPr>
          <p:cNvSpPr/>
          <p:nvPr/>
        </p:nvSpPr>
        <p:spPr>
          <a:xfrm>
            <a:off x="9494729" y="4521896"/>
            <a:ext cx="2800718" cy="22922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0853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E0E56-AEA9-45EB-B4A0-22D78572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learn 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CD4BD-037A-4283-A558-4C818244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B5D953-41F6-BC40-B1F0-F8BF5C265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0711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4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6E85FE-C226-1541-9337-18E4DAD1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 CS: CS knowledge (know-what)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984C45-9211-3740-A245-8D88AD465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97E210-9AE0-9848-B104-020C03CD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793"/>
            <a:ext cx="12192000" cy="486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6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D2AF3-2902-8A46-B8AE-C40827C67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6597CB-9F27-E948-A90F-43C683B9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68" y="0"/>
            <a:ext cx="10381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40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17C98-7556-DC48-B723-3A8FB23D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Skills: the proficient applying of knowledge (know-how)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63E208-10CA-D141-B9E3-884AB4DA2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7728"/>
            <a:ext cx="12192000" cy="316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65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F2299-F1C4-1246-8AD0-21FB86B1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Dispositions:  (know-why)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D12F93-4028-2A43-92F0-21679EDE3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8105"/>
            <a:ext cx="12192000" cy="268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72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E06BF-0B59-7044-84D7-2EB2D1BE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Tips for learning CS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D7446B-70D3-C64B-9D6D-05FA1C0C4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Doing by your own hands, instead of just thinking or talking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Programming for others, instead of just using others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Trying to solve real world problems, instead of just purely exercising clarified </a:t>
            </a:r>
            <a:r>
              <a:rPr lang="en-US" altLang="zh-CN" dirty="0" err="1"/>
              <a:t>codings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(General) programming, tensor/vector programming, parallel programming, distributed programming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Entering lab as early as possible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116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3653480-A8F1-A846-9CE0-2A5E8BF9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tip 1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638537-E10F-CF4C-933B-EB57D0E4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Seeking and staying true to your interest</a:t>
            </a:r>
          </a:p>
          <a:p>
            <a:endParaRPr lang="zh-CN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D31E913-CCC2-1E49-B58D-ED6DEE77B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801" y="2592592"/>
            <a:ext cx="6028837" cy="426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453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AF1C26A-620C-684B-98C8-6E286E6A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19" y="1742739"/>
            <a:ext cx="8748217" cy="411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131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3163ED9-9DC4-974C-82D1-99053CE7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958850"/>
            <a:ext cx="10477500" cy="494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446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>
            <a:extLst>
              <a:ext uri="{FF2B5EF4-FFF2-40B4-BE49-F238E27FC236}">
                <a16:creationId xmlns:a16="http://schemas.microsoft.com/office/drawing/2014/main" id="{66F6C0B6-70A4-8244-AECE-1BE79583FE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CN" sz="6000" dirty="0"/>
          </a:p>
          <a:p>
            <a:r>
              <a:rPr lang="en-US" altLang="zh-CN" sz="6000" dirty="0"/>
              <a:t>Q &amp; A</a:t>
            </a:r>
            <a:endParaRPr lang="zh-CN" altLang="en-US" sz="6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3DEDFA-C1F6-404B-9CFC-5C8EB3F7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847" y="876432"/>
            <a:ext cx="38100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47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8399CEA-E227-1E4D-A690-29397EE36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05" y="4291666"/>
            <a:ext cx="10515600" cy="1325563"/>
          </a:xfrm>
        </p:spPr>
        <p:txBody>
          <a:bodyPr/>
          <a:lstStyle/>
          <a:p>
            <a:r>
              <a:rPr lang="en-US" altLang="zh-CN" dirty="0"/>
              <a:t>No silver bullet!</a:t>
            </a:r>
            <a:br>
              <a:rPr lang="en-US" altLang="zh-CN" dirty="0"/>
            </a:br>
            <a:r>
              <a:rPr lang="en-US" altLang="zh-CN" dirty="0"/>
              <a:t>No free lunch. </a:t>
            </a:r>
            <a:endParaRPr lang="zh-CN" altLang="en-US" dirty="0"/>
          </a:p>
        </p:txBody>
      </p:sp>
      <p:pic>
        <p:nvPicPr>
          <p:cNvPr id="1026" name="Picture 2" descr="silver bullet 的图像结果">
            <a:extLst>
              <a:ext uri="{FF2B5EF4-FFF2-40B4-BE49-F238E27FC236}">
                <a16:creationId xmlns:a16="http://schemas.microsoft.com/office/drawing/2014/main" id="{91CD12C4-1ADA-E04C-B66B-1CB2F98B6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686" y="3331229"/>
            <a:ext cx="36449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00C10C-8C28-C44E-A42D-CC6D24153248}"/>
              </a:ext>
            </a:extLst>
          </p:cNvPr>
          <p:cNvSpPr txBox="1"/>
          <p:nvPr/>
        </p:nvSpPr>
        <p:spPr>
          <a:xfrm>
            <a:off x="2194560" y="1000461"/>
            <a:ext cx="32912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/>
              <a:t>General tip 2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864404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EFE7DCC-9A8F-7940-88E3-689CF744A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663" y="1606735"/>
            <a:ext cx="5148262" cy="514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DF37673-684D-A444-B511-4F4D1482DE81}"/>
              </a:ext>
            </a:extLst>
          </p:cNvPr>
          <p:cNvSpPr txBox="1"/>
          <p:nvPr/>
        </p:nvSpPr>
        <p:spPr>
          <a:xfrm>
            <a:off x="1465545" y="613775"/>
            <a:ext cx="3571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/>
              <a:t>General tip 3</a:t>
            </a:r>
            <a:endParaRPr kumimoji="1" lang="zh-CN" altLang="en-US" sz="4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8B6B84-C86F-984D-A35B-ED8AD0B9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93240"/>
            <a:ext cx="5877411" cy="316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65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4647D58-9D28-E04B-9480-970192293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325" y="0"/>
            <a:ext cx="5373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68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2F630-DA4B-43E0-8C39-6ABA0AC8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 of CS: disciplines evolvement (CC2020)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12E6FD-B82D-4454-9385-FE0B80CD5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Computing Science:</a:t>
            </a:r>
          </a:p>
          <a:p>
            <a:pPr lvl="1"/>
            <a:r>
              <a:rPr lang="en-US" altLang="zh-CN" dirty="0"/>
              <a:t>Computer engineering (from EE)</a:t>
            </a:r>
          </a:p>
          <a:p>
            <a:pPr lvl="1"/>
            <a:r>
              <a:rPr lang="en-US" altLang="zh-CN" dirty="0"/>
              <a:t>Computer science (into a</a:t>
            </a:r>
            <a:r>
              <a:rPr lang="zh-CN" altLang="en-US" dirty="0"/>
              <a:t> </a:t>
            </a:r>
            <a:r>
              <a:rPr lang="en-US" altLang="zh-CN" dirty="0"/>
              <a:t>mature academic discipline)</a:t>
            </a:r>
          </a:p>
          <a:p>
            <a:pPr lvl="1"/>
            <a:r>
              <a:rPr lang="en-US" altLang="zh-CN" dirty="0"/>
              <a:t>Cybersecurity</a:t>
            </a:r>
          </a:p>
          <a:p>
            <a:pPr lvl="1"/>
            <a:r>
              <a:rPr lang="en-US" altLang="zh-CN" dirty="0"/>
              <a:t>Information systems (computers into organization/working environment)</a:t>
            </a:r>
          </a:p>
          <a:p>
            <a:pPr lvl="1"/>
            <a:r>
              <a:rPr lang="en-US" altLang="zh-CN" dirty="0"/>
              <a:t>Information technology (infrastructure)</a:t>
            </a:r>
          </a:p>
          <a:p>
            <a:pPr lvl="1"/>
            <a:r>
              <a:rPr lang="en-US" altLang="zh-CN" dirty="0"/>
              <a:t>Software engineering (emerging as a discipline based on CS/CE)</a:t>
            </a:r>
          </a:p>
          <a:p>
            <a:pPr lvl="1"/>
            <a:r>
              <a:rPr lang="en-US" altLang="zh-CN" dirty="0"/>
              <a:t>Data science</a:t>
            </a:r>
          </a:p>
          <a:p>
            <a:pPr lvl="1"/>
            <a:r>
              <a:rPr lang="en-US" altLang="zh-CN" dirty="0"/>
              <a:t>AI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8232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2F630-DA4B-43E0-8C39-6ABA0AC8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CS: discipline evolvement (CC2020)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12E6FD-B82D-4454-9385-FE0B80CD5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Computing Science: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Computer engineering (from EE)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Computer science (into mature academic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dicipline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Cybersecurity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Information systems (computers into organization/working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envir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.)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Information technology (infrastructure)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Software engineering (emerging as a discipline based on CS/CE)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Data science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60C9AC-CFC3-A347-973B-A6904E34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755" y="1493135"/>
            <a:ext cx="7035245" cy="536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7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2F630-DA4B-43E0-8C39-6ABA0AC8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CS: discipline evolvement (CC2020)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12E6FD-B82D-4454-9385-FE0B80CD5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Computing Science: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Computer engineering (from EE)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Computer science (into mature academic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dicipline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Cybersecurity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Information systems (computers into organization/working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envir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.)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Information technology (infrastructure)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Software engineering (emerging as a discipline based on CS/CE)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Data science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50033E-8CD2-C544-BA46-D141E51D6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293" y="1357615"/>
            <a:ext cx="6908222" cy="55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56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2F630-DA4B-43E0-8C39-6ABA0AC8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CS: discipline evolvement (CC2020)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12E6FD-B82D-4454-9385-FE0B80CD5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Computing Science: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Computer engineering (from EE)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Computer science (into mature academic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dicipline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Cybersecurity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Information systems (computers into organization/working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envir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.)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Information technology (infrastructure)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Software engineering (emerging as a discipline based on CS/CE)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Data science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4511D8-4711-2042-B433-47F60C8C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1266608"/>
            <a:ext cx="69723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69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9829</TotalTime>
  <Words>1298</Words>
  <Application>Microsoft Macintosh PowerPoint</Application>
  <PresentationFormat>宽屏</PresentationFormat>
  <Paragraphs>122</Paragraphs>
  <Slides>22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等线 Light</vt:lpstr>
      <vt:lpstr>Arial</vt:lpstr>
      <vt:lpstr>Office 主题​​</vt:lpstr>
      <vt:lpstr>Topics of this course</vt:lpstr>
      <vt:lpstr>General tip 1</vt:lpstr>
      <vt:lpstr>No silver bullet! No free lunch. </vt:lpstr>
      <vt:lpstr>PowerPoint 演示文稿</vt:lpstr>
      <vt:lpstr>PowerPoint 演示文稿</vt:lpstr>
      <vt:lpstr>Contents of CS: disciplines evolvement (CC2020)</vt:lpstr>
      <vt:lpstr>What is CS: discipline evolvement (CC2020)</vt:lpstr>
      <vt:lpstr>What is CS: discipline evolvement (CC2020)</vt:lpstr>
      <vt:lpstr>What is CS: discipline evolvement (CC2020)</vt:lpstr>
      <vt:lpstr>What is CS: discipline evolvement (CC2020)</vt:lpstr>
      <vt:lpstr>What is CS: discipline evolvement (CC2020)</vt:lpstr>
      <vt:lpstr>What is CS: discipline evolvement (CC2020)</vt:lpstr>
      <vt:lpstr>What is CS: discipline  evolvement (CC2020)</vt:lpstr>
      <vt:lpstr>How to learn CS</vt:lpstr>
      <vt:lpstr>What is CS: CS knowledge (know-what)</vt:lpstr>
      <vt:lpstr>PowerPoint 演示文稿</vt:lpstr>
      <vt:lpstr>Skills: the proficient applying of knowledge (know-how)</vt:lpstr>
      <vt:lpstr>Dispositions:  (know-why)</vt:lpstr>
      <vt:lpstr>Tips for learning CS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CS</dc:title>
  <dc:creator>lenWin</dc:creator>
  <cp:lastModifiedBy>lenny lv</cp:lastModifiedBy>
  <cp:revision>9</cp:revision>
  <dcterms:created xsi:type="dcterms:W3CDTF">2021-05-31T01:31:36Z</dcterms:created>
  <dcterms:modified xsi:type="dcterms:W3CDTF">2021-12-18T11:29:37Z</dcterms:modified>
</cp:coreProperties>
</file>